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upali Rupali" initials="RR" lastIdx="1" clrIdx="0">
    <p:extLst>
      <p:ext uri="{19B8F6BF-5375-455C-9EA6-DF929625EA0E}">
        <p15:presenceInfo xmlns:p15="http://schemas.microsoft.com/office/powerpoint/2012/main" userId="d9eda224546a38b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E01F-16EA-1272-0A7B-279AE692C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>
                <a:latin typeface="Arial Rounded MT Bold" panose="020F0704030504030204" pitchFamily="34" charset="0"/>
              </a:rPr>
              <a:t>AUTOMATION FRAMEWORK…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95805-6CFF-6891-511D-45B3B8399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87331" y="3514272"/>
            <a:ext cx="8637072" cy="2609620"/>
          </a:xfrm>
        </p:spPr>
        <p:txBody>
          <a:bodyPr>
            <a:normAutofit/>
          </a:bodyPr>
          <a:lstStyle/>
          <a:p>
            <a:r>
              <a:rPr lang="en-IN" sz="2400" b="1" dirty="0">
                <a:latin typeface="Bahnschrift SemiBold" panose="020B0502040204020203" pitchFamily="34" charset="0"/>
              </a:rPr>
              <a:t>Automation tool :  selenium </a:t>
            </a:r>
          </a:p>
          <a:p>
            <a:r>
              <a:rPr lang="en-IN" sz="2400" b="1" dirty="0">
                <a:latin typeface="Bahnschrift SemiBold" panose="020B0502040204020203" pitchFamily="34" charset="0"/>
              </a:rPr>
              <a:t>Programming language : python</a:t>
            </a:r>
          </a:p>
          <a:p>
            <a:r>
              <a:rPr lang="en-IN" sz="2400" b="1" dirty="0">
                <a:latin typeface="Bahnschrift SemiBold" panose="020B0502040204020203" pitchFamily="34" charset="0"/>
              </a:rPr>
              <a:t>by Group 6 : </a:t>
            </a:r>
            <a:r>
              <a:rPr lang="en-IN" sz="2400" b="1" dirty="0" err="1">
                <a:latin typeface="Bahnschrift SemiBold" panose="020B0502040204020203" pitchFamily="34" charset="0"/>
              </a:rPr>
              <a:t>septonics</a:t>
            </a:r>
            <a:r>
              <a:rPr lang="en-IN" sz="2400" b="1" dirty="0">
                <a:latin typeface="Bahnschrift SemiBold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4193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BE4AE-4656-09BB-BD1B-AE50B938B0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4800" b="1" u="sng" dirty="0">
                <a:latin typeface="Bahnschrift Light" panose="020B0502040204020203" pitchFamily="34" charset="0"/>
              </a:rPr>
              <a:t>We created automation  code for following scenario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2524F5-8C5E-6F7D-3BD7-E577C81609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3"/>
            <a:ext cx="8637072" cy="365468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i="1" cap="none" dirty="0"/>
              <a:t>Navigate to “</a:t>
            </a:r>
            <a:r>
              <a:rPr lang="en-IN" sz="1400" b="1" i="1" u="sng" cap="none" dirty="0">
                <a:solidFill>
                  <a:srgbClr val="0070C0"/>
                </a:solidFill>
              </a:rPr>
              <a:t>https://Demo.guru99/v4/site</a:t>
            </a:r>
            <a:r>
              <a:rPr lang="en-IN" sz="1400" b="1" i="1" cap="none" dirty="0"/>
              <a:t>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i="1" cap="none" dirty="0"/>
              <a:t>Verify login works with correct credentials.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i="1" cap="none" dirty="0"/>
              <a:t>Click on new customer , fill all the details and verify submitting the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i="1" cap="none" dirty="0"/>
              <a:t>Verify “Customer Registered Successfully!!!” page and ensure all details are same as entered.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i="1" cap="none" dirty="0"/>
              <a:t>Pick customer id and click “Edit Customer”  , verify editing details of above created customer.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i="1" cap="none" dirty="0"/>
              <a:t>Verify deleting above customer.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cap="none" dirty="0"/>
          </a:p>
        </p:txBody>
      </p:sp>
    </p:spTree>
    <p:extLst>
      <p:ext uri="{BB962C8B-B14F-4D97-AF65-F5344CB8AC3E}">
        <p14:creationId xmlns:p14="http://schemas.microsoft.com/office/powerpoint/2010/main" val="4266754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2D5E-F22C-0FC6-603F-F02C41B71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211213"/>
          </a:xfrm>
        </p:spPr>
        <p:txBody>
          <a:bodyPr/>
          <a:lstStyle/>
          <a:p>
            <a:pPr algn="ctr"/>
            <a:r>
              <a:rPr lang="en-IN" dirty="0"/>
              <a:t>CODE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25DBE39-E0C5-E839-8040-2C67160755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17108" y="1642705"/>
            <a:ext cx="10363903" cy="470898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selenium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webdriver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selenium.webdriver.common.by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By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Chrome():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__init__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driverlocation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r'C:\Users\computer world\.wdm\drivers\chromedriver\win32\104.0.5112\chromedriver.exe'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   loading chrome browser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 = webdriver.Chrome(driverlocation)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loginTC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.driver.implicitly_wait(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url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"http://www.demo.guru99.com/V4/"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.driver.get(url)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userForm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.driver.find_element(By.XPATH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"//input[@name='uid']"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userForm.send_keys(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"mngr435500"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pwForm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.driver.find_element(By.XPATH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"//input[@name='password']"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pwForm.send_keys(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"hurUvUh"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loginButton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.driver.find_element(By.XPATH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"//input[@value='LOGIN']"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loginButton.click()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time.sleep(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525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393C67-8314-A34C-8E04-91144B29B1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506" y="151179"/>
            <a:ext cx="11940988" cy="655564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addCustomer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"link text"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'New Customer'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addCustomer.click()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time.sleep(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customerName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'name'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customerName.send_keys(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'SEPTONICS'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time.sleep(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customerDob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'dob'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customerDob.send_keys(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'25-08-2022'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time.sleep(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customerAddr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'addr'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customerAddr.send_keys(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'Chandigarh'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time.sleep(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customerCity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'city'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customerCity.send_keys(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'Chandigarh'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time.sleep(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customerState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'state'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customerState.send_keys(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'Punjab'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time.sleep(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customerPin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'pinno'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customerPin.send_keys(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'133301'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time.sleep(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customerPhone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'telephoneno'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customerPhone.send_keys(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'9536453258'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time.sleep(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customerEmail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'emailid'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customerEmail.send_keys(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'rs09798087@gmail.com'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time.sleep(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customerPass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'password'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customerPass.send_keys(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'2345'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951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D3C077-E79A-E2D7-BE6E-FA1E5F25E5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0"/>
            <a:ext cx="12192000" cy="655564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time.sleep(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customerSub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'sub'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customerSub.click()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time.sleep(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customerDelete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"link text"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'Delete Customer'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customerDelete.click()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time.sleep(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customerID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'cusid'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customerID.send_keys(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'59610'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time.sleep(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customerSub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.driver.find_element(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"name"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'AccSubmit'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customerSub.click()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"Logged in"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self.driver.quit()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except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Exception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errorMessage: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"This is the error: "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(errorMessage))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chromeBrowser = Chrome()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chromeBrowser.loginTC()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4378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A035C-ED24-1AD3-2AAC-968A417C9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226" y="42519"/>
            <a:ext cx="9603275" cy="1049235"/>
          </a:xfrm>
        </p:spPr>
        <p:txBody>
          <a:bodyPr>
            <a:normAutofit/>
          </a:bodyPr>
          <a:lstStyle/>
          <a:p>
            <a:pPr algn="ctr"/>
            <a:r>
              <a:rPr lang="en-IN" sz="4800" dirty="0">
                <a:latin typeface="Algerian" panose="04020705040A02060702" pitchFamily="82" charset="0"/>
              </a:rPr>
              <a:t>output</a:t>
            </a:r>
          </a:p>
        </p:txBody>
      </p:sp>
      <p:pic>
        <p:nvPicPr>
          <p:cNvPr id="4" name="septonics project">
            <a:hlinkClick r:id="" action="ppaction://media"/>
            <a:extLst>
              <a:ext uri="{FF2B5EF4-FFF2-40B4-BE49-F238E27FC236}">
                <a16:creationId xmlns:a16="http://schemas.microsoft.com/office/drawing/2014/main" id="{506EC902-35A3-5A33-10D8-AD426A6FD1B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53036"/>
            <a:ext cx="12191999" cy="5988424"/>
          </a:xfrm>
        </p:spPr>
      </p:pic>
    </p:spTree>
    <p:extLst>
      <p:ext uri="{BB962C8B-B14F-4D97-AF65-F5344CB8AC3E}">
        <p14:creationId xmlns:p14="http://schemas.microsoft.com/office/powerpoint/2010/main" val="1727117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4D8BD-AD3E-8EDE-5A9F-C13032B0F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329390"/>
            <a:ext cx="9603275" cy="1454587"/>
          </a:xfrm>
        </p:spPr>
        <p:txBody>
          <a:bodyPr>
            <a:normAutofit/>
          </a:bodyPr>
          <a:lstStyle/>
          <a:p>
            <a:r>
              <a:rPr lang="en-IN" dirty="0"/>
              <a:t>PRESENTED BY SEPTONICS GROUP (6) </a:t>
            </a:r>
            <a:br>
              <a:rPr lang="en-IN" dirty="0"/>
            </a:br>
            <a:r>
              <a:rPr lang="en-IN" dirty="0"/>
              <a:t>FROM SVIET COLLEGE…</a:t>
            </a:r>
            <a:br>
              <a:rPr lang="en-IN" dirty="0"/>
            </a:br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03D73-12EE-A08E-00A8-599827635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sz="4000" u="sng" dirty="0"/>
              <a:t>MEMBERS:</a:t>
            </a:r>
          </a:p>
          <a:p>
            <a:r>
              <a:rPr lang="en-IN" i="1" dirty="0"/>
              <a:t>SOMYA SINHA ( LEADER)</a:t>
            </a:r>
          </a:p>
          <a:p>
            <a:r>
              <a:rPr lang="en-IN" i="1" dirty="0"/>
              <a:t>RUPALI SHARMA</a:t>
            </a:r>
          </a:p>
          <a:p>
            <a:r>
              <a:rPr lang="en-IN" i="1" dirty="0"/>
              <a:t>VIKAS PAL</a:t>
            </a:r>
          </a:p>
          <a:p>
            <a:r>
              <a:rPr lang="en-IN" i="1" dirty="0"/>
              <a:t>MADHURENDRA KUMAR</a:t>
            </a:r>
          </a:p>
          <a:p>
            <a:r>
              <a:rPr lang="en-IN" i="1" dirty="0"/>
              <a:t>HRITIKESH KUMAR</a:t>
            </a:r>
          </a:p>
          <a:p>
            <a:r>
              <a:rPr lang="en-IN" i="1" dirty="0"/>
              <a:t>AMIT KUMAR YADAV</a:t>
            </a:r>
          </a:p>
          <a:p>
            <a:r>
              <a:rPr lang="en-IN" i="1" dirty="0"/>
              <a:t>PRABHANJAN PANDEY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630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Thank you">
            <a:extLst>
              <a:ext uri="{FF2B5EF4-FFF2-40B4-BE49-F238E27FC236}">
                <a16:creationId xmlns:a16="http://schemas.microsoft.com/office/drawing/2014/main" id="{00B64630-6BCF-E782-39CB-E4F7F8C47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131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58270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</TotalTime>
  <Words>843</Words>
  <Application>Microsoft Office PowerPoint</Application>
  <PresentationFormat>Widescreen</PresentationFormat>
  <Paragraphs>25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Algerian</vt:lpstr>
      <vt:lpstr>Arial</vt:lpstr>
      <vt:lpstr>Arial Rounded MT Bold</vt:lpstr>
      <vt:lpstr>Bahnschrift Light</vt:lpstr>
      <vt:lpstr>Bahnschrift SemiBold</vt:lpstr>
      <vt:lpstr>Gill Sans MT</vt:lpstr>
      <vt:lpstr>JetBrains Mono</vt:lpstr>
      <vt:lpstr>Gallery</vt:lpstr>
      <vt:lpstr>AUTOMATION FRAMEWORK…</vt:lpstr>
      <vt:lpstr>We created automation  code for following scenario </vt:lpstr>
      <vt:lpstr>CODE</vt:lpstr>
      <vt:lpstr>PowerPoint Presentation</vt:lpstr>
      <vt:lpstr>PowerPoint Presentation</vt:lpstr>
      <vt:lpstr>output</vt:lpstr>
      <vt:lpstr>PRESENTED BY SEPTONICS GROUP (6)  FROM SVIET COLLEGE…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AUTOMATION FRAMEWORK…</dc:title>
  <dc:creator>Rupali Rupali</dc:creator>
  <cp:lastModifiedBy>Rupali Rupali</cp:lastModifiedBy>
  <cp:revision>1</cp:revision>
  <dcterms:created xsi:type="dcterms:W3CDTF">2022-09-01T15:24:35Z</dcterms:created>
  <dcterms:modified xsi:type="dcterms:W3CDTF">2022-09-01T16:23:04Z</dcterms:modified>
</cp:coreProperties>
</file>

<file path=docProps/thumbnail.jpeg>
</file>